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5" r:id="rId4"/>
    <p:sldId id="1011" r:id="rId5"/>
    <p:sldId id="1016" r:id="rId6"/>
    <p:sldId id="1017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157944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3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. some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4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ny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998862" y="1575080"/>
            <a:ext cx="8847840" cy="3942152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如果你不确定对方是否有业余爱好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应该怎样提问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say “I have no hobbies” in a negative sentence?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在否定句中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如何表达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我没有爱好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810781"/>
            <a:ext cx="2780753" cy="762785"/>
          </a:xfrm>
          <a:prstGeom prst="rect">
            <a:avLst/>
          </a:prstGeom>
        </p:spPr>
      </p:pic>
      <p:pic>
        <p:nvPicPr>
          <p:cNvPr id="3" name="zxc18.jpg" descr="id:2147492745;FounderCES">
            <a:extLst>
              <a:ext uri="{FF2B5EF4-FFF2-40B4-BE49-F238E27FC236}">
                <a16:creationId xmlns:a16="http://schemas.microsoft.com/office/drawing/2014/main" id="{4FDCF227-BBAA-6614-2FD2-CA0AC0B8B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718" y="1844824"/>
            <a:ext cx="2295112" cy="331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836712"/>
            <a:ext cx="11477056" cy="5400600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262490E-8CEC-959F-9F68-A70AA985B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4553068"/>
            <a:ext cx="11485848" cy="1764842"/>
          </a:xfrm>
        </p:spPr>
        <p:txBody>
          <a:bodyPr/>
          <a:lstStyle/>
          <a:p>
            <a:pPr lvl="0" hangingPunct="0">
              <a:tabLst>
                <a:tab pos="4231005" algn="l"/>
                <a:tab pos="819150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都有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的意思，都可以接可数词的复数形式或不可数名词，但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常用于肯定句，而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用于否定句和疑问句中。但在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“Would you like 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?/May I have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等表示客气或委婉语气的句子中，仍然使用</a:t>
            </a:r>
            <a:r>
              <a:rPr lang="en-US" altLang="zh-CN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some, </a:t>
            </a:r>
            <a:r>
              <a:rPr lang="zh-CN" altLang="zh-CN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any</a:t>
            </a:r>
            <a:r>
              <a:rPr lang="zh-CN" altLang="zh-CN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836712"/>
            <a:ext cx="2800183" cy="734565"/>
          </a:xfrm>
          <a:prstGeom prst="rect">
            <a:avLst/>
          </a:prstGeom>
        </p:spPr>
      </p:pic>
      <p:pic>
        <p:nvPicPr>
          <p:cNvPr id="4" name="DT04.eps" descr="id:2147492773;FounderCES">
            <a:extLst>
              <a:ext uri="{FF2B5EF4-FFF2-40B4-BE49-F238E27FC236}">
                <a16:creationId xmlns:a16="http://schemas.microsoft.com/office/drawing/2014/main" id="{6186E592-09F1-0F0C-6506-093837A7F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295" y="1500989"/>
            <a:ext cx="9211410" cy="305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6D2332BC-5F02-CCBB-D1A0-461ECDE98759}"/>
              </a:ext>
            </a:extLst>
          </p:cNvPr>
          <p:cNvSpPr/>
          <p:nvPr/>
        </p:nvSpPr>
        <p:spPr bwMode="auto">
          <a:xfrm>
            <a:off x="369645" y="1608030"/>
            <a:ext cx="11414193" cy="2685066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6990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我有一些来自中国的邮票。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你有一些图画书吗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865522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910662"/>
            <a:ext cx="11485848" cy="2031325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I have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juice, please?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Here you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any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some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4012" y="26800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86022" y="3832170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表示委婉的请求用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46013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got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apples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any	B. some	C. an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86022" y="5724630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句子是肯定句，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是可数名词复数，故选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45839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698734F-CCAA-2C11-5AE5-24933EE78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031325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crayons?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haven’t. But I have got some pencils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5021263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some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any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96352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86022" y="2683042"/>
            <a:ext cx="579721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句子是一般疑问句，用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09E1EA49-AB6F-9654-78E0-F6E575ED1CF1}"/>
              </a:ext>
            </a:extLst>
          </p:cNvPr>
          <p:cNvSpPr txBox="1">
            <a:spLocks/>
          </p:cNvSpPr>
          <p:nvPr/>
        </p:nvSpPr>
        <p:spPr bwMode="auto">
          <a:xfrm>
            <a:off x="360854" y="332166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got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apples, but we haven’t got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5021263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	B. any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	C. any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5386" y="34379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586022" y="4584537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前半句是肯定句，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是可数名词复数，用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；后半句是否定句，用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99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386</Words>
  <Application>Microsoft Office PowerPoint</Application>
  <PresentationFormat>自定义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361</cp:revision>
  <dcterms:created xsi:type="dcterms:W3CDTF">2020-11-06T05:24:00Z</dcterms:created>
  <dcterms:modified xsi:type="dcterms:W3CDTF">2025-06-30T09:01:54Z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